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58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B9230-1360-46D0-8186-85382BA331EC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848F7-7558-410A-A54C-C94F78B21CC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B9230-1360-46D0-8186-85382BA331EC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848F7-7558-410A-A54C-C94F78B21C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B9230-1360-46D0-8186-85382BA331EC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848F7-7558-410A-A54C-C94F78B21C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B9230-1360-46D0-8186-85382BA331EC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848F7-7558-410A-A54C-C94F78B21CC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B9230-1360-46D0-8186-85382BA331EC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848F7-7558-410A-A54C-C94F78B21C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B9230-1360-46D0-8186-85382BA331EC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848F7-7558-410A-A54C-C94F78B21CC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B9230-1360-46D0-8186-85382BA331EC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848F7-7558-410A-A54C-C94F78B21CC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B9230-1360-46D0-8186-85382BA331EC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848F7-7558-410A-A54C-C94F78B21C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B9230-1360-46D0-8186-85382BA331EC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848F7-7558-410A-A54C-C94F78B21C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B9230-1360-46D0-8186-85382BA331EC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848F7-7558-410A-A54C-C94F78B21C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B9230-1360-46D0-8186-85382BA331EC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848F7-7558-410A-A54C-C94F78B21CC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36B9230-1360-46D0-8186-85382BA331EC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42848F7-7558-410A-A54C-C94F78B21CC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2117740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20688"/>
            <a:ext cx="7772400" cy="1470025"/>
          </a:xfrm>
        </p:spPr>
        <p:txBody>
          <a:bodyPr/>
          <a:lstStyle/>
          <a:p>
            <a:r>
              <a:rPr lang="ru-RU" dirty="0" smtClean="0"/>
              <a:t>Кто это?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08920"/>
            <a:ext cx="3870176" cy="2902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84168" y="2324199"/>
            <a:ext cx="23006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3" action="ppaction://hlinksldjump"/>
              </a:rPr>
              <a:t>Н</a:t>
            </a:r>
            <a:r>
              <a:rPr lang="ru-RU" sz="4400" dirty="0" smtClean="0">
                <a:hlinkClick r:id="rId3" action="ppaction://hlinksldjump"/>
              </a:rPr>
              <a:t>осорог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6228184" y="3541234"/>
            <a:ext cx="23118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4" action="ppaction://hlinksldjump"/>
              </a:rPr>
              <a:t>Б</a:t>
            </a:r>
            <a:r>
              <a:rPr lang="ru-RU" sz="4400" dirty="0" smtClean="0">
                <a:hlinkClick r:id="rId4" action="ppaction://hlinksldjump"/>
              </a:rPr>
              <a:t>егемот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4913784" y="4581128"/>
            <a:ext cx="43428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hlinkClick r:id="rId3" action="ppaction://hlinksldjump"/>
              </a:rPr>
              <a:t>Морская корова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70109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6512511" cy="1143000"/>
          </a:xfrm>
        </p:spPr>
        <p:txBody>
          <a:bodyPr/>
          <a:lstStyle/>
          <a:p>
            <a:pPr algn="l"/>
            <a:r>
              <a:rPr lang="ru-RU" dirty="0" smtClean="0"/>
              <a:t>Кто это?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1600200"/>
            <a:ext cx="483488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76872"/>
            <a:ext cx="4572000" cy="340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52120" y="1892151"/>
            <a:ext cx="21691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3" action="ppaction://hlinksldjump"/>
              </a:rPr>
              <a:t>Т</a:t>
            </a:r>
            <a:r>
              <a:rPr lang="ru-RU" sz="4400" dirty="0" smtClean="0">
                <a:hlinkClick r:id="rId3" action="ppaction://hlinksldjump"/>
              </a:rPr>
              <a:t>юлень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6042920" y="3058238"/>
            <a:ext cx="23535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3" action="ppaction://hlinksldjump"/>
              </a:rPr>
              <a:t>П</a:t>
            </a:r>
            <a:r>
              <a:rPr lang="ru-RU" sz="4400" dirty="0" smtClean="0">
                <a:hlinkClick r:id="rId3" action="ppaction://hlinksldjump"/>
              </a:rPr>
              <a:t>ингвин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6705032" y="4221088"/>
            <a:ext cx="22605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4" action="ppaction://hlinksldjump"/>
              </a:rPr>
              <a:t>У</a:t>
            </a:r>
            <a:r>
              <a:rPr lang="ru-RU" sz="4400" dirty="0" smtClean="0">
                <a:hlinkClick r:id="rId4" action="ppaction://hlinksldjump"/>
              </a:rPr>
              <a:t>тконос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59194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836712"/>
            <a:ext cx="8229600" cy="5289451"/>
          </a:xfrm>
          <a:solidFill>
            <a:srgbClr val="00B050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8800" dirty="0" smtClean="0"/>
          </a:p>
          <a:p>
            <a:pPr marL="0" indent="0" algn="ctr">
              <a:buNone/>
            </a:pPr>
            <a:r>
              <a:rPr lang="ru-RU" sz="8800" dirty="0" smtClean="0"/>
              <a:t>Правильно!</a:t>
            </a:r>
            <a:endParaRPr lang="ru-RU" sz="8800" dirty="0"/>
          </a:p>
        </p:txBody>
      </p:sp>
      <p:sp>
        <p:nvSpPr>
          <p:cNvPr id="4" name="TextBox 3"/>
          <p:cNvSpPr txBox="1"/>
          <p:nvPr/>
        </p:nvSpPr>
        <p:spPr>
          <a:xfrm>
            <a:off x="7380312" y="5661248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009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836712"/>
            <a:ext cx="8229600" cy="5289451"/>
          </a:xfrm>
          <a:solidFill>
            <a:srgbClr val="FF0000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8800" dirty="0" smtClean="0"/>
          </a:p>
          <a:p>
            <a:pPr marL="0" indent="0" algn="ctr">
              <a:buNone/>
            </a:pPr>
            <a:r>
              <a:rPr lang="ru-RU" sz="8800" dirty="0" smtClean="0"/>
              <a:t>Неправильно </a:t>
            </a:r>
            <a:endParaRPr lang="ru-RU" sz="8800" dirty="0"/>
          </a:p>
        </p:txBody>
      </p:sp>
      <p:sp>
        <p:nvSpPr>
          <p:cNvPr id="4" name="TextBox 3"/>
          <p:cNvSpPr txBox="1"/>
          <p:nvPr/>
        </p:nvSpPr>
        <p:spPr>
          <a:xfrm>
            <a:off x="6948264" y="5445224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954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0817" y="404664"/>
            <a:ext cx="6512511" cy="1143000"/>
          </a:xfrm>
        </p:spPr>
        <p:txBody>
          <a:bodyPr/>
          <a:lstStyle/>
          <a:p>
            <a:pPr algn="l"/>
            <a:r>
              <a:rPr lang="ru-RU" dirty="0" smtClean="0"/>
              <a:t>Кто это?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1600200"/>
            <a:ext cx="4618856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92896"/>
            <a:ext cx="4423196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84651" y="1748135"/>
            <a:ext cx="26324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3" action="ppaction://hlinksldjump"/>
              </a:rPr>
              <a:t>А</a:t>
            </a:r>
            <a:r>
              <a:rPr lang="ru-RU" sz="4400" dirty="0" smtClean="0">
                <a:hlinkClick r:id="rId3" action="ppaction://hlinksldjump"/>
              </a:rPr>
              <a:t>нтилопа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6049686" y="3068960"/>
            <a:ext cx="20329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3" action="ppaction://hlinksldjump"/>
              </a:rPr>
              <a:t>Е</a:t>
            </a:r>
            <a:r>
              <a:rPr lang="ru-RU" sz="4400" dirty="0" smtClean="0">
                <a:hlinkClick r:id="rId3" action="ppaction://hlinksldjump"/>
              </a:rPr>
              <a:t>хидна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6372200" y="4221088"/>
            <a:ext cx="22733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4" action="ppaction://hlinksldjump"/>
              </a:rPr>
              <a:t>К</a:t>
            </a:r>
            <a:r>
              <a:rPr lang="ru-RU" sz="4400" dirty="0" smtClean="0">
                <a:hlinkClick r:id="rId4" action="ppaction://hlinksldjump"/>
              </a:rPr>
              <a:t>енгуру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38909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836712"/>
            <a:ext cx="8229600" cy="5289451"/>
          </a:xfrm>
          <a:solidFill>
            <a:srgbClr val="00B050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8800" dirty="0" smtClean="0"/>
          </a:p>
          <a:p>
            <a:pPr marL="0" indent="0" algn="ctr">
              <a:buNone/>
            </a:pPr>
            <a:r>
              <a:rPr lang="ru-RU" sz="8800" dirty="0" smtClean="0"/>
              <a:t>Правильно!</a:t>
            </a:r>
            <a:endParaRPr lang="ru-RU" sz="8800" dirty="0"/>
          </a:p>
        </p:txBody>
      </p:sp>
      <p:sp>
        <p:nvSpPr>
          <p:cNvPr id="4" name="TextBox 3"/>
          <p:cNvSpPr txBox="1"/>
          <p:nvPr/>
        </p:nvSpPr>
        <p:spPr>
          <a:xfrm>
            <a:off x="7380312" y="5661248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27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836712"/>
            <a:ext cx="8229600" cy="5289451"/>
          </a:xfrm>
          <a:solidFill>
            <a:srgbClr val="FF0000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8800" dirty="0" smtClean="0"/>
          </a:p>
          <a:p>
            <a:pPr marL="0" indent="0" algn="ctr">
              <a:buNone/>
            </a:pPr>
            <a:r>
              <a:rPr lang="ru-RU" sz="8800" dirty="0" smtClean="0"/>
              <a:t>Неправильно </a:t>
            </a:r>
            <a:endParaRPr lang="ru-RU" sz="8800" dirty="0"/>
          </a:p>
        </p:txBody>
      </p:sp>
      <p:sp>
        <p:nvSpPr>
          <p:cNvPr id="4" name="TextBox 3"/>
          <p:cNvSpPr txBox="1"/>
          <p:nvPr/>
        </p:nvSpPr>
        <p:spPr>
          <a:xfrm>
            <a:off x="6948264" y="5445224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879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2325" y="404664"/>
            <a:ext cx="6512511" cy="1143000"/>
          </a:xfrm>
        </p:spPr>
        <p:txBody>
          <a:bodyPr/>
          <a:lstStyle/>
          <a:p>
            <a:pPr algn="l"/>
            <a:r>
              <a:rPr lang="ru-RU" dirty="0" smtClean="0"/>
              <a:t>Кто это?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1600200"/>
            <a:ext cx="4330824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30" y="2276872"/>
            <a:ext cx="4057650" cy="324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78978" y="1772816"/>
            <a:ext cx="13660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3" action="ppaction://hlinksldjump"/>
              </a:rPr>
              <a:t>Е</a:t>
            </a:r>
            <a:r>
              <a:rPr lang="ru-RU" sz="4400" dirty="0" smtClean="0">
                <a:hlinkClick r:id="rId3" action="ppaction://hlinksldjump"/>
              </a:rPr>
              <a:t>нот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6048092" y="2996952"/>
            <a:ext cx="20024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4" action="ppaction://hlinksldjump"/>
              </a:rPr>
              <a:t>С</a:t>
            </a:r>
            <a:r>
              <a:rPr lang="ru-RU" sz="4400" dirty="0" smtClean="0">
                <a:hlinkClick r:id="rId4" action="ppaction://hlinksldjump"/>
              </a:rPr>
              <a:t>обака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6732240" y="4437112"/>
            <a:ext cx="196239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4" action="ppaction://hlinksldjump"/>
              </a:rPr>
              <a:t>Б</a:t>
            </a:r>
            <a:r>
              <a:rPr lang="ru-RU" sz="4400" dirty="0" smtClean="0">
                <a:hlinkClick r:id="rId4" action="ppaction://hlinksldjump"/>
              </a:rPr>
              <a:t>арсук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08939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836712"/>
            <a:ext cx="8229600" cy="5289451"/>
          </a:xfrm>
          <a:solidFill>
            <a:srgbClr val="00B050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8800" dirty="0" smtClean="0"/>
          </a:p>
          <a:p>
            <a:pPr marL="0" indent="0" algn="ctr">
              <a:buNone/>
            </a:pPr>
            <a:r>
              <a:rPr lang="ru-RU" sz="8800" dirty="0" smtClean="0"/>
              <a:t>Правильно!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207299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836712"/>
            <a:ext cx="8229600" cy="5289451"/>
          </a:xfrm>
          <a:solidFill>
            <a:srgbClr val="FF0000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8800" dirty="0" smtClean="0"/>
          </a:p>
          <a:p>
            <a:pPr marL="0" indent="0" algn="ctr">
              <a:buNone/>
            </a:pPr>
            <a:r>
              <a:rPr lang="ru-RU" sz="8800" dirty="0" smtClean="0"/>
              <a:t>Неправильно 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47214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836712"/>
            <a:ext cx="8229600" cy="5289451"/>
          </a:xfrm>
          <a:solidFill>
            <a:srgbClr val="00B050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8800" dirty="0" smtClean="0"/>
          </a:p>
          <a:p>
            <a:pPr marL="0" indent="0" algn="ctr">
              <a:buNone/>
            </a:pPr>
            <a:r>
              <a:rPr lang="ru-RU" sz="8800" dirty="0" smtClean="0"/>
              <a:t>Правильно!</a:t>
            </a:r>
            <a:endParaRPr lang="ru-RU" sz="8800" dirty="0"/>
          </a:p>
        </p:txBody>
      </p:sp>
      <p:sp>
        <p:nvSpPr>
          <p:cNvPr id="4" name="TextBox 3"/>
          <p:cNvSpPr txBox="1"/>
          <p:nvPr/>
        </p:nvSpPr>
        <p:spPr>
          <a:xfrm>
            <a:off x="7380312" y="5661248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536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836712"/>
            <a:ext cx="8229600" cy="5289451"/>
          </a:xfrm>
          <a:solidFill>
            <a:srgbClr val="FF0000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8800" dirty="0" smtClean="0"/>
          </a:p>
          <a:p>
            <a:pPr marL="0" indent="0" algn="ctr">
              <a:buNone/>
            </a:pPr>
            <a:r>
              <a:rPr lang="ru-RU" sz="8800" dirty="0" smtClean="0"/>
              <a:t>Неправильно </a:t>
            </a:r>
            <a:endParaRPr lang="ru-RU" sz="8800" dirty="0"/>
          </a:p>
        </p:txBody>
      </p:sp>
      <p:sp>
        <p:nvSpPr>
          <p:cNvPr id="4" name="TextBox 3"/>
          <p:cNvSpPr txBox="1"/>
          <p:nvPr/>
        </p:nvSpPr>
        <p:spPr>
          <a:xfrm>
            <a:off x="6948264" y="5445224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27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7580" y="404664"/>
            <a:ext cx="6512511" cy="1143000"/>
          </a:xfrm>
        </p:spPr>
        <p:txBody>
          <a:bodyPr/>
          <a:lstStyle/>
          <a:p>
            <a:pPr algn="l"/>
            <a:r>
              <a:rPr lang="ru-RU" dirty="0" smtClean="0"/>
              <a:t>Кто это?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1600200"/>
            <a:ext cx="4618856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76872"/>
            <a:ext cx="4387339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40903" y="1677478"/>
            <a:ext cx="179247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3" action="ppaction://hlinksldjump"/>
              </a:rPr>
              <a:t>О</a:t>
            </a:r>
            <a:r>
              <a:rPr lang="ru-RU" sz="4400" dirty="0" smtClean="0">
                <a:hlinkClick r:id="rId3" action="ppaction://hlinksldjump"/>
              </a:rPr>
              <a:t>лень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6236676" y="2996952"/>
            <a:ext cx="13869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3" action="ppaction://hlinksldjump"/>
              </a:rPr>
              <a:t>З</a:t>
            </a:r>
            <a:r>
              <a:rPr lang="ru-RU" sz="4400" dirty="0" smtClean="0">
                <a:hlinkClick r:id="rId3" action="ppaction://hlinksldjump"/>
              </a:rPr>
              <a:t>убр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6804248" y="4293096"/>
            <a:ext cx="14334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4" action="ppaction://hlinksldjump"/>
              </a:rPr>
              <a:t>Л</a:t>
            </a:r>
            <a:r>
              <a:rPr lang="ru-RU" sz="4400" dirty="0" smtClean="0">
                <a:hlinkClick r:id="rId4" action="ppaction://hlinksldjump"/>
              </a:rPr>
              <a:t>ось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62539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836712"/>
            <a:ext cx="8229600" cy="5289451"/>
          </a:xfrm>
          <a:solidFill>
            <a:srgbClr val="00B050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8800" dirty="0" smtClean="0"/>
          </a:p>
          <a:p>
            <a:pPr marL="0" indent="0" algn="ctr">
              <a:buNone/>
            </a:pPr>
            <a:r>
              <a:rPr lang="ru-RU" sz="8800" dirty="0" smtClean="0"/>
              <a:t>Правильно!</a:t>
            </a:r>
            <a:endParaRPr lang="ru-RU" sz="8800" dirty="0"/>
          </a:p>
        </p:txBody>
      </p:sp>
      <p:sp>
        <p:nvSpPr>
          <p:cNvPr id="4" name="TextBox 3"/>
          <p:cNvSpPr txBox="1"/>
          <p:nvPr/>
        </p:nvSpPr>
        <p:spPr>
          <a:xfrm>
            <a:off x="7380312" y="5661248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043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836712"/>
            <a:ext cx="8229600" cy="5289451"/>
          </a:xfrm>
          <a:solidFill>
            <a:srgbClr val="FF0000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8800" dirty="0" smtClean="0"/>
          </a:p>
          <a:p>
            <a:pPr marL="0" indent="0" algn="ctr">
              <a:buNone/>
            </a:pPr>
            <a:r>
              <a:rPr lang="ru-RU" sz="8800" dirty="0" smtClean="0"/>
              <a:t>Неправильно </a:t>
            </a:r>
            <a:endParaRPr lang="ru-RU" sz="8800" dirty="0"/>
          </a:p>
        </p:txBody>
      </p:sp>
      <p:sp>
        <p:nvSpPr>
          <p:cNvPr id="4" name="TextBox 3"/>
          <p:cNvSpPr txBox="1"/>
          <p:nvPr/>
        </p:nvSpPr>
        <p:spPr>
          <a:xfrm>
            <a:off x="6948264" y="5445224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862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0061" y="260648"/>
            <a:ext cx="6512511" cy="1143000"/>
          </a:xfrm>
        </p:spPr>
        <p:txBody>
          <a:bodyPr/>
          <a:lstStyle/>
          <a:p>
            <a:pPr algn="l"/>
            <a:r>
              <a:rPr lang="ru-RU" dirty="0" smtClean="0"/>
              <a:t>Кто это?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1600200"/>
            <a:ext cx="4690864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348880"/>
            <a:ext cx="4286250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27791" y="1700808"/>
            <a:ext cx="14141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3" action="ppaction://hlinksldjump"/>
              </a:rPr>
              <a:t>Т</a:t>
            </a:r>
            <a:r>
              <a:rPr lang="ru-RU" sz="4400" dirty="0" smtClean="0">
                <a:hlinkClick r:id="rId3" action="ppaction://hlinksldjump"/>
              </a:rPr>
              <a:t>игр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6453898" y="2852936"/>
            <a:ext cx="14510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3" action="ppaction://hlinksldjump"/>
              </a:rPr>
              <a:t>Р</a:t>
            </a:r>
            <a:r>
              <a:rPr lang="ru-RU" sz="4400" dirty="0" smtClean="0">
                <a:hlinkClick r:id="rId3" action="ppaction://hlinksldjump"/>
              </a:rPr>
              <a:t>ысь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6948264" y="4105062"/>
            <a:ext cx="165141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4" action="ppaction://hlinksldjump"/>
              </a:rPr>
              <a:t>Я</a:t>
            </a:r>
            <a:r>
              <a:rPr lang="ru-RU" sz="4400" dirty="0" smtClean="0">
                <a:hlinkClick r:id="rId4" action="ppaction://hlinksldjump"/>
              </a:rPr>
              <a:t>гуар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04541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836712"/>
            <a:ext cx="8229600" cy="5289451"/>
          </a:xfrm>
          <a:solidFill>
            <a:srgbClr val="00B050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8800" dirty="0" smtClean="0"/>
          </a:p>
          <a:p>
            <a:pPr marL="0" indent="0" algn="ctr">
              <a:buNone/>
            </a:pPr>
            <a:r>
              <a:rPr lang="ru-RU" sz="8800" dirty="0" smtClean="0"/>
              <a:t>Правильно!</a:t>
            </a:r>
            <a:endParaRPr lang="ru-RU" sz="8800" dirty="0"/>
          </a:p>
        </p:txBody>
      </p:sp>
      <p:sp>
        <p:nvSpPr>
          <p:cNvPr id="4" name="TextBox 3"/>
          <p:cNvSpPr txBox="1"/>
          <p:nvPr/>
        </p:nvSpPr>
        <p:spPr>
          <a:xfrm>
            <a:off x="7380312" y="5661248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363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836712"/>
            <a:ext cx="8229600" cy="5289451"/>
          </a:xfrm>
          <a:solidFill>
            <a:srgbClr val="FF0000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8800" dirty="0" smtClean="0"/>
          </a:p>
          <a:p>
            <a:pPr marL="0" indent="0" algn="ctr">
              <a:buNone/>
            </a:pPr>
            <a:r>
              <a:rPr lang="ru-RU" sz="8800" dirty="0" smtClean="0"/>
              <a:t>Неправильно </a:t>
            </a:r>
            <a:endParaRPr lang="ru-RU" sz="8800" dirty="0"/>
          </a:p>
        </p:txBody>
      </p:sp>
      <p:sp>
        <p:nvSpPr>
          <p:cNvPr id="4" name="TextBox 3"/>
          <p:cNvSpPr txBox="1"/>
          <p:nvPr/>
        </p:nvSpPr>
        <p:spPr>
          <a:xfrm>
            <a:off x="6948264" y="5445224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475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29</TotalTime>
  <Words>65</Words>
  <Application>Microsoft Office PowerPoint</Application>
  <PresentationFormat>Экран (4:3)</PresentationFormat>
  <Paragraphs>58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Кто это? </vt:lpstr>
      <vt:lpstr>Презентация PowerPoint</vt:lpstr>
      <vt:lpstr>Презентация PowerPoint</vt:lpstr>
      <vt:lpstr>Кто это?</vt:lpstr>
      <vt:lpstr>Презентация PowerPoint</vt:lpstr>
      <vt:lpstr>Презентация PowerPoint</vt:lpstr>
      <vt:lpstr>Кто это?</vt:lpstr>
      <vt:lpstr>Презентация PowerPoint</vt:lpstr>
      <vt:lpstr>Презентация PowerPoint</vt:lpstr>
      <vt:lpstr>Кто это?</vt:lpstr>
      <vt:lpstr>Презентация PowerPoint</vt:lpstr>
      <vt:lpstr>Презентация PowerPoint</vt:lpstr>
      <vt:lpstr>Кто это?</vt:lpstr>
      <vt:lpstr>Презентация PowerPoint</vt:lpstr>
      <vt:lpstr>Презентация PowerPoint</vt:lpstr>
      <vt:lpstr>Кто это?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Кто это?</dc:title>
  <dc:creator>пк</dc:creator>
  <cp:lastModifiedBy>пк</cp:lastModifiedBy>
  <cp:revision>3</cp:revision>
  <dcterms:created xsi:type="dcterms:W3CDTF">2013-11-17T14:06:18Z</dcterms:created>
  <dcterms:modified xsi:type="dcterms:W3CDTF">2013-11-17T14:35:54Z</dcterms:modified>
</cp:coreProperties>
</file>