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74" r:id="rId2"/>
    <p:sldId id="275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462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891821" y="5617774"/>
            <a:ext cx="7382935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989952" y="1016990"/>
            <a:ext cx="7179733" cy="4831643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990600" y="1009650"/>
            <a:ext cx="7179733" cy="4831643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769521" y="702069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7855433" y="749720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27201" y="1794935"/>
            <a:ext cx="5723468" cy="1828090"/>
          </a:xfrm>
        </p:spPr>
        <p:txBody>
          <a:bodyPr anchor="b">
            <a:normAutofit/>
          </a:bodyPr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27200" y="3736622"/>
            <a:ext cx="5712179" cy="15240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770676" y="5357592"/>
            <a:ext cx="1213821" cy="365125"/>
          </a:xfrm>
        </p:spPr>
        <p:txBody>
          <a:bodyPr/>
          <a:lstStyle/>
          <a:p>
            <a:fld id="{80080777-475C-4468-9F40-73615A8FA210}" type="datetimeFigureOut">
              <a:rPr lang="ru-RU" smtClean="0"/>
              <a:pPr/>
              <a:t>18.11.2013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174044" y="5357592"/>
            <a:ext cx="5034845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213930" y="5357592"/>
            <a:ext cx="554023" cy="365125"/>
          </a:xfrm>
        </p:spPr>
        <p:txBody>
          <a:bodyPr/>
          <a:lstStyle>
            <a:lvl1pPr algn="ctr">
              <a:defRPr/>
            </a:lvl1pPr>
          </a:lstStyle>
          <a:p>
            <a:fld id="{40100293-2497-4913-9749-61669636561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080777-475C-4468-9F40-73615A8FA210}" type="datetimeFigureOut">
              <a:rPr lang="ru-RU" smtClean="0"/>
              <a:pPr/>
              <a:t>18.11.2013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00293-2497-4913-9749-61669636561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1" y="925690"/>
            <a:ext cx="1430867" cy="4763911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8221" y="1106312"/>
            <a:ext cx="5178779" cy="440266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080777-475C-4468-9F40-73615A8FA210}" type="datetimeFigureOut">
              <a:rPr lang="ru-RU" smtClean="0"/>
              <a:pPr/>
              <a:t>18.11.2013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00293-2497-4913-9749-61669636561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080777-475C-4468-9F40-73615A8FA210}" type="datetimeFigureOut">
              <a:rPr lang="ru-RU" smtClean="0"/>
              <a:pPr/>
              <a:t>18.11.2013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00293-2497-4913-9749-61669636561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979" y="2239430"/>
            <a:ext cx="6254044" cy="1362075"/>
          </a:xfrm>
        </p:spPr>
        <p:txBody>
          <a:bodyPr anchor="b"/>
          <a:lstStyle>
            <a:lvl1pPr algn="ctr">
              <a:defRPr sz="4000" b="0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6267" y="3725334"/>
            <a:ext cx="6231467" cy="1309511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080777-475C-4468-9F40-73615A8FA210}" type="datetimeFigureOut">
              <a:rPr lang="ru-RU" smtClean="0"/>
              <a:pPr/>
              <a:t>18.11.2013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00293-2497-4913-9749-61669636561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080777-475C-4468-9F40-73615A8FA210}" type="datetimeFigureOut">
              <a:rPr lang="ru-RU" smtClean="0"/>
              <a:pPr/>
              <a:t>18.11.2013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00293-2497-4913-9749-61669636561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298448" y="2121407"/>
            <a:ext cx="3200400" cy="360273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63440" y="2119313"/>
            <a:ext cx="3200400" cy="360521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57869" y="2122312"/>
            <a:ext cx="2939521" cy="820208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10669" y="2122311"/>
            <a:ext cx="2944368" cy="822960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080777-475C-4468-9F40-73615A8FA210}" type="datetimeFigureOut">
              <a:rPr lang="ru-RU" smtClean="0"/>
              <a:pPr/>
              <a:t>18.11.2013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00293-2497-4913-9749-61669636561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1298448" y="2944368"/>
            <a:ext cx="3227832" cy="277977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45151" y="2944813"/>
            <a:ext cx="3227832" cy="277977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080777-475C-4468-9F40-73615A8FA210}" type="datetimeFigureOut">
              <a:rPr lang="ru-RU" smtClean="0"/>
              <a:pPr/>
              <a:t>18.11.2013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00293-2497-4913-9749-61669636561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080777-475C-4468-9F40-73615A8FA210}" type="datetimeFigureOut">
              <a:rPr lang="ru-RU" smtClean="0"/>
              <a:pPr/>
              <a:t>18.11.2013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00293-2497-4913-9749-61669636561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" name="Freeform 1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 rot="60000">
            <a:off x="4468872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/>
        </p:nvSpPr>
        <p:spPr>
          <a:xfrm rot="60000">
            <a:off x="4471416" y="603504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 rot="21540000">
            <a:off x="749204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 rot="21540000">
            <a:off x="749808" y="576072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2371106" y="293953"/>
            <a:ext cx="567831" cy="567830"/>
          </a:xfrm>
          <a:prstGeom prst="rect">
            <a:avLst/>
          </a:prstGeom>
          <a:noFill/>
        </p:spPr>
      </p:pic>
      <p:pic>
        <p:nvPicPr>
          <p:cNvPr id="19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8976" y="2020042"/>
            <a:ext cx="3064827" cy="1503037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 rot="60000">
            <a:off x="4854291" y="1150993"/>
            <a:ext cx="3020792" cy="4625489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48125" y="3623748"/>
            <a:ext cx="3048891" cy="2100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1698" y="5885672"/>
            <a:ext cx="1213821" cy="365125"/>
          </a:xfrm>
        </p:spPr>
        <p:txBody>
          <a:bodyPr/>
          <a:lstStyle/>
          <a:p>
            <a:fld id="{80080777-475C-4468-9F40-73615A8FA210}" type="datetimeFigureOut">
              <a:rPr lang="ru-RU" smtClean="0"/>
              <a:pPr/>
              <a:t>18.11.2013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54" y="5829261"/>
            <a:ext cx="3522607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57313" y="5896961"/>
            <a:ext cx="554023" cy="365125"/>
          </a:xfrm>
        </p:spPr>
        <p:txBody>
          <a:bodyPr/>
          <a:lstStyle/>
          <a:p>
            <a:fld id="{40100293-2497-4913-9749-61669636561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1" name="Freeform 3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 rot="21540000">
            <a:off x="749204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 rot="21540000">
            <a:off x="745058" y="575769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28"/>
          <p:cNvSpPr/>
          <p:nvPr/>
        </p:nvSpPr>
        <p:spPr>
          <a:xfrm rot="60000">
            <a:off x="4468872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 29"/>
          <p:cNvSpPr/>
          <p:nvPr/>
        </p:nvSpPr>
        <p:spPr>
          <a:xfrm rot="60000">
            <a:off x="4464768" y="603920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2371106" y="293953"/>
            <a:ext cx="567831" cy="567830"/>
          </a:xfrm>
          <a:prstGeom prst="rect">
            <a:avLst/>
          </a:prstGeom>
          <a:noFill/>
        </p:spPr>
      </p:pic>
      <p:pic>
        <p:nvPicPr>
          <p:cNvPr id="15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6424" y="2020824"/>
            <a:ext cx="3063240" cy="1499616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60000">
            <a:off x="4898615" y="1207272"/>
            <a:ext cx="2913863" cy="4539412"/>
          </a:xfrm>
          <a:ln w="101600" cap="rnd">
            <a:solidFill>
              <a:srgbClr val="FFFFFF"/>
            </a:solidFill>
          </a:ln>
          <a:effectLst>
            <a:outerShdw blurRad="889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52144" y="3621024"/>
            <a:ext cx="3044952" cy="210312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5936" y="5888737"/>
            <a:ext cx="1213821" cy="365125"/>
          </a:xfrm>
        </p:spPr>
        <p:txBody>
          <a:bodyPr/>
          <a:lstStyle/>
          <a:p>
            <a:fld id="{80080777-475C-4468-9F40-73615A8FA210}" type="datetimeFigureOut">
              <a:rPr lang="ru-RU" smtClean="0"/>
              <a:pPr/>
              <a:t>18.11.2013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69" y="5831037"/>
            <a:ext cx="3319043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62089" y="5900026"/>
            <a:ext cx="554023" cy="365125"/>
          </a:xfrm>
        </p:spPr>
        <p:txBody>
          <a:bodyPr/>
          <a:lstStyle/>
          <a:p>
            <a:fld id="{40100293-2497-4913-9749-61669636561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4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628650" y="6069330"/>
            <a:ext cx="792099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731520" y="575310"/>
            <a:ext cx="7696200" cy="5715000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31520" y="576072"/>
            <a:ext cx="7696200" cy="5715000"/>
          </a:xfrm>
          <a:prstGeom prst="rect">
            <a:avLst/>
          </a:prstGeom>
          <a:blipFill dpi="0" rotWithShape="1">
            <a:blip r:embed="rId13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rot="1435684">
            <a:off x="543741" y="273091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rot="4096196">
            <a:off x="8115079" y="298163"/>
            <a:ext cx="566928" cy="566928"/>
          </a:xfrm>
          <a:prstGeom prst="rect">
            <a:avLst/>
          </a:prstGeom>
          <a:noFill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5023" y="817582"/>
            <a:ext cx="6965245" cy="120248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63040" y="2119257"/>
            <a:ext cx="6196405" cy="360381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54588" y="5809152"/>
            <a:ext cx="121382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fld id="{80080777-475C-4468-9F40-73615A8FA210}" type="datetimeFigureOut">
              <a:rPr lang="ru-RU" smtClean="0"/>
              <a:pPr/>
              <a:t>18.11.2013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4401" y="5809152"/>
            <a:ext cx="55401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70202" y="5809152"/>
            <a:ext cx="55402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fld id="{40100293-2497-4913-9749-61669636561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64592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1168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7432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" Target="slide11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slide" Target="slide13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" Target="slide14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" Target="slide14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slide" Target="slide16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" Target="slide17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" Target="slide17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18.xml"/><Relationship Id="rId2" Type="http://schemas.openxmlformats.org/officeDocument/2006/relationships/slide" Target="slide19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" Target="slide4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" Target="slide6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" Target="slide8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" Target="slide8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" Target="slide1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Внеклассное мероприятие в начальной  школе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r"/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 algn="r"/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 algn="r"/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 algn="r"/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 algn="r"/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 algn="r"/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 algn="r"/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Мероприятие подготовил </a:t>
            </a:r>
          </a:p>
          <a:p>
            <a:pPr algn="r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учитель физической культуры МАОУ СОШ № 14 ст.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Родниковской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Курганинский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район</a:t>
            </a:r>
          </a:p>
          <a:p>
            <a:pPr algn="r"/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Васильнев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А.Г.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620688"/>
            <a:ext cx="8229600" cy="5505475"/>
          </a:xfrm>
          <a:solidFill>
            <a:srgbClr val="FF0000"/>
          </a:solidFill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 </a:t>
            </a:r>
          </a:p>
          <a:p>
            <a:pPr marL="0" indent="0" algn="ctr">
              <a:buNone/>
            </a:pPr>
            <a:endParaRPr lang="ru-RU" sz="8000" dirty="0" smtClean="0"/>
          </a:p>
          <a:p>
            <a:pPr marL="0" indent="0" algn="ctr">
              <a:buNone/>
            </a:pPr>
            <a:r>
              <a:rPr lang="ru-RU" sz="8800" dirty="0" smtClean="0"/>
              <a:t>Неправильно </a:t>
            </a:r>
            <a:endParaRPr lang="ru-RU" sz="8800" dirty="0"/>
          </a:p>
        </p:txBody>
      </p:sp>
      <p:sp>
        <p:nvSpPr>
          <p:cNvPr id="5" name="TextBox 4"/>
          <p:cNvSpPr txBox="1"/>
          <p:nvPr/>
        </p:nvSpPr>
        <p:spPr>
          <a:xfrm>
            <a:off x="7236296" y="5517232"/>
            <a:ext cx="9332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hlinkClick r:id="rId2" action="ppaction://hlinksldjump"/>
              </a:rPr>
              <a:t>дальше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644001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476672"/>
            <a:ext cx="7772400" cy="1467594"/>
          </a:xfrm>
        </p:spPr>
        <p:txBody>
          <a:bodyPr/>
          <a:lstStyle/>
          <a:p>
            <a:r>
              <a:rPr lang="ru-RU" dirty="0" smtClean="0"/>
              <a:t>ВСТАВЬ БУКВУ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15616" y="1844824"/>
            <a:ext cx="6400800" cy="864096"/>
          </a:xfrm>
        </p:spPr>
        <p:txBody>
          <a:bodyPr>
            <a:normAutofit/>
          </a:bodyPr>
          <a:lstStyle/>
          <a:p>
            <a:pPr algn="l"/>
            <a:r>
              <a:rPr lang="ru-RU" sz="4000" dirty="0" smtClean="0"/>
              <a:t>Б . лото</a:t>
            </a:r>
            <a:endParaRPr lang="ru-RU" sz="4000" dirty="0"/>
          </a:p>
        </p:txBody>
      </p:sp>
      <p:sp>
        <p:nvSpPr>
          <p:cNvPr id="5" name="TextBox 4"/>
          <p:cNvSpPr txBox="1"/>
          <p:nvPr/>
        </p:nvSpPr>
        <p:spPr>
          <a:xfrm>
            <a:off x="1115616" y="3212976"/>
            <a:ext cx="49885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dirty="0">
                <a:hlinkClick r:id="rId2" action="ppaction://hlinksldjump"/>
              </a:rPr>
              <a:t>а</a:t>
            </a:r>
            <a:endParaRPr lang="ru-RU" sz="4400" dirty="0"/>
          </a:p>
        </p:txBody>
      </p:sp>
      <p:sp>
        <p:nvSpPr>
          <p:cNvPr id="6" name="TextBox 5"/>
          <p:cNvSpPr txBox="1"/>
          <p:nvPr/>
        </p:nvSpPr>
        <p:spPr>
          <a:xfrm>
            <a:off x="1979712" y="3212976"/>
            <a:ext cx="49885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dirty="0" smtClean="0">
                <a:hlinkClick r:id="rId3" action="ppaction://hlinksldjump"/>
              </a:rPr>
              <a:t>о</a:t>
            </a:r>
            <a:endParaRPr lang="ru-RU" sz="4400" dirty="0"/>
          </a:p>
        </p:txBody>
      </p:sp>
      <p:sp>
        <p:nvSpPr>
          <p:cNvPr id="7" name="TextBox 6"/>
          <p:cNvSpPr txBox="1"/>
          <p:nvPr/>
        </p:nvSpPr>
        <p:spPr>
          <a:xfrm>
            <a:off x="2987824" y="3212976"/>
            <a:ext cx="49885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dirty="0">
                <a:hlinkClick r:id="rId2" action="ppaction://hlinksldjump"/>
              </a:rPr>
              <a:t>е</a:t>
            </a:r>
            <a:endParaRPr lang="ru-RU" sz="4400" dirty="0"/>
          </a:p>
        </p:txBody>
      </p:sp>
    </p:spTree>
    <p:extLst>
      <p:ext uri="{BB962C8B-B14F-4D97-AF65-F5344CB8AC3E}">
        <p14:creationId xmlns:p14="http://schemas.microsoft.com/office/powerpoint/2010/main" xmlns="" val="19352614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620688"/>
            <a:ext cx="8229600" cy="5505475"/>
          </a:xfrm>
          <a:solidFill>
            <a:srgbClr val="00B050"/>
          </a:solidFill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 </a:t>
            </a:r>
          </a:p>
          <a:p>
            <a:pPr marL="0" indent="0" algn="ctr">
              <a:buNone/>
            </a:pPr>
            <a:endParaRPr lang="ru-RU" sz="8000" dirty="0" smtClean="0"/>
          </a:p>
          <a:p>
            <a:pPr marL="0" indent="0" algn="ctr">
              <a:buNone/>
            </a:pPr>
            <a:r>
              <a:rPr lang="ru-RU" sz="8800" dirty="0" smtClean="0"/>
              <a:t>Правильно!</a:t>
            </a:r>
            <a:endParaRPr lang="ru-RU" sz="8800" dirty="0"/>
          </a:p>
        </p:txBody>
      </p:sp>
      <p:sp>
        <p:nvSpPr>
          <p:cNvPr id="4" name="TextBox 3"/>
          <p:cNvSpPr txBox="1"/>
          <p:nvPr/>
        </p:nvSpPr>
        <p:spPr>
          <a:xfrm>
            <a:off x="7020272" y="5517232"/>
            <a:ext cx="9332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hlinkClick r:id="rId2" action="ppaction://hlinksldjump"/>
              </a:rPr>
              <a:t>дальше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1487157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620688"/>
            <a:ext cx="8229600" cy="5505475"/>
          </a:xfrm>
          <a:solidFill>
            <a:srgbClr val="FF0000"/>
          </a:solidFill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 </a:t>
            </a:r>
          </a:p>
          <a:p>
            <a:pPr marL="0" indent="0" algn="ctr">
              <a:buNone/>
            </a:pPr>
            <a:endParaRPr lang="ru-RU" sz="8000" dirty="0" smtClean="0"/>
          </a:p>
          <a:p>
            <a:pPr marL="0" indent="0" algn="ctr">
              <a:buNone/>
            </a:pPr>
            <a:r>
              <a:rPr lang="ru-RU" sz="8800" dirty="0" smtClean="0"/>
              <a:t>Неправильно </a:t>
            </a:r>
            <a:endParaRPr lang="ru-RU" sz="8800" dirty="0"/>
          </a:p>
        </p:txBody>
      </p:sp>
      <p:sp>
        <p:nvSpPr>
          <p:cNvPr id="5" name="TextBox 4"/>
          <p:cNvSpPr txBox="1"/>
          <p:nvPr/>
        </p:nvSpPr>
        <p:spPr>
          <a:xfrm>
            <a:off x="7236296" y="5517232"/>
            <a:ext cx="9332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hlinkClick r:id="rId2" action="ppaction://hlinksldjump"/>
              </a:rPr>
              <a:t>дальше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8565456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476672"/>
            <a:ext cx="7772400" cy="1467594"/>
          </a:xfrm>
        </p:spPr>
        <p:txBody>
          <a:bodyPr/>
          <a:lstStyle/>
          <a:p>
            <a:r>
              <a:rPr lang="ru-RU" dirty="0" smtClean="0"/>
              <a:t>ВСТАВЬ БУКВУ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15616" y="1844824"/>
            <a:ext cx="6400800" cy="864096"/>
          </a:xfrm>
        </p:spPr>
        <p:txBody>
          <a:bodyPr>
            <a:normAutofit/>
          </a:bodyPr>
          <a:lstStyle/>
          <a:p>
            <a:pPr algn="l"/>
            <a:r>
              <a:rPr lang="ru-RU" sz="4000" dirty="0" err="1" smtClean="0"/>
              <a:t>Азб</a:t>
            </a:r>
            <a:r>
              <a:rPr lang="ru-RU" sz="4000" dirty="0" smtClean="0"/>
              <a:t> . ка</a:t>
            </a:r>
            <a:endParaRPr lang="ru-RU" sz="4000" dirty="0"/>
          </a:p>
        </p:txBody>
      </p:sp>
      <p:sp>
        <p:nvSpPr>
          <p:cNvPr id="5" name="TextBox 4"/>
          <p:cNvSpPr txBox="1"/>
          <p:nvPr/>
        </p:nvSpPr>
        <p:spPr>
          <a:xfrm>
            <a:off x="1115616" y="3212976"/>
            <a:ext cx="60785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dirty="0">
                <a:hlinkClick r:id="rId2" action="ppaction://hlinksldjump"/>
              </a:rPr>
              <a:t>ю</a:t>
            </a:r>
            <a:endParaRPr lang="ru-RU" sz="4400" dirty="0"/>
          </a:p>
        </p:txBody>
      </p:sp>
      <p:sp>
        <p:nvSpPr>
          <p:cNvPr id="6" name="TextBox 5"/>
          <p:cNvSpPr txBox="1"/>
          <p:nvPr/>
        </p:nvSpPr>
        <p:spPr>
          <a:xfrm>
            <a:off x="1979712" y="3212976"/>
            <a:ext cx="49885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dirty="0" smtClean="0">
                <a:hlinkClick r:id="rId2" action="ppaction://hlinksldjump"/>
              </a:rPr>
              <a:t>о</a:t>
            </a:r>
            <a:endParaRPr lang="ru-RU" sz="4400" dirty="0"/>
          </a:p>
        </p:txBody>
      </p:sp>
      <p:sp>
        <p:nvSpPr>
          <p:cNvPr id="7" name="TextBox 6"/>
          <p:cNvSpPr txBox="1"/>
          <p:nvPr/>
        </p:nvSpPr>
        <p:spPr>
          <a:xfrm>
            <a:off x="2987824" y="3212976"/>
            <a:ext cx="46679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dirty="0">
                <a:hlinkClick r:id="rId3" action="ppaction://hlinksldjump"/>
              </a:rPr>
              <a:t>у</a:t>
            </a:r>
            <a:endParaRPr lang="ru-RU" sz="4400" dirty="0"/>
          </a:p>
        </p:txBody>
      </p:sp>
    </p:spTree>
    <p:extLst>
      <p:ext uri="{BB962C8B-B14F-4D97-AF65-F5344CB8AC3E}">
        <p14:creationId xmlns:p14="http://schemas.microsoft.com/office/powerpoint/2010/main" xmlns="" val="24347994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620688"/>
            <a:ext cx="8229600" cy="5505475"/>
          </a:xfrm>
          <a:solidFill>
            <a:srgbClr val="00B050"/>
          </a:solidFill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 </a:t>
            </a:r>
          </a:p>
          <a:p>
            <a:pPr marL="0" indent="0" algn="ctr">
              <a:buNone/>
            </a:pPr>
            <a:endParaRPr lang="ru-RU" sz="8000" dirty="0" smtClean="0"/>
          </a:p>
          <a:p>
            <a:pPr marL="0" indent="0" algn="ctr">
              <a:buNone/>
            </a:pPr>
            <a:r>
              <a:rPr lang="ru-RU" sz="8800" dirty="0" smtClean="0"/>
              <a:t>Правильно!</a:t>
            </a:r>
            <a:endParaRPr lang="ru-RU" sz="8800" dirty="0"/>
          </a:p>
        </p:txBody>
      </p:sp>
      <p:sp>
        <p:nvSpPr>
          <p:cNvPr id="4" name="TextBox 3"/>
          <p:cNvSpPr txBox="1"/>
          <p:nvPr/>
        </p:nvSpPr>
        <p:spPr>
          <a:xfrm>
            <a:off x="7020272" y="5517232"/>
            <a:ext cx="9332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hlinkClick r:id="rId2" action="ppaction://hlinksldjump"/>
              </a:rPr>
              <a:t>дальше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5983298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620688"/>
            <a:ext cx="8229600" cy="5505475"/>
          </a:xfrm>
          <a:solidFill>
            <a:srgbClr val="FF0000"/>
          </a:solidFill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 </a:t>
            </a:r>
          </a:p>
          <a:p>
            <a:pPr marL="0" indent="0" algn="ctr">
              <a:buNone/>
            </a:pPr>
            <a:endParaRPr lang="ru-RU" sz="8000" dirty="0" smtClean="0"/>
          </a:p>
          <a:p>
            <a:pPr marL="0" indent="0" algn="ctr">
              <a:buNone/>
            </a:pPr>
            <a:r>
              <a:rPr lang="ru-RU" sz="8800" dirty="0" smtClean="0"/>
              <a:t>Неправильно </a:t>
            </a:r>
            <a:endParaRPr lang="ru-RU" sz="8800" dirty="0"/>
          </a:p>
        </p:txBody>
      </p:sp>
      <p:sp>
        <p:nvSpPr>
          <p:cNvPr id="5" name="TextBox 4"/>
          <p:cNvSpPr txBox="1"/>
          <p:nvPr/>
        </p:nvSpPr>
        <p:spPr>
          <a:xfrm>
            <a:off x="7229400" y="5515016"/>
            <a:ext cx="9332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hlinkClick r:id="rId2" action="ppaction://hlinksldjump"/>
              </a:rPr>
              <a:t>дальше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2649360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476672"/>
            <a:ext cx="7772400" cy="1467594"/>
          </a:xfrm>
        </p:spPr>
        <p:txBody>
          <a:bodyPr/>
          <a:lstStyle/>
          <a:p>
            <a:r>
              <a:rPr lang="ru-RU" dirty="0" smtClean="0"/>
              <a:t>ВСТАВЬ БУКВУ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15616" y="1844824"/>
            <a:ext cx="6400800" cy="864096"/>
          </a:xfrm>
        </p:spPr>
        <p:txBody>
          <a:bodyPr>
            <a:normAutofit/>
          </a:bodyPr>
          <a:lstStyle/>
          <a:p>
            <a:pPr algn="l"/>
            <a:r>
              <a:rPr lang="ru-RU" sz="4000" dirty="0" err="1" smtClean="0"/>
              <a:t>Бр</a:t>
            </a:r>
            <a:r>
              <a:rPr lang="ru-RU" sz="4000" dirty="0" smtClean="0"/>
              <a:t> . </a:t>
            </a:r>
            <a:r>
              <a:rPr lang="ru-RU" sz="4000" dirty="0" err="1" smtClean="0"/>
              <a:t>вно</a:t>
            </a:r>
            <a:endParaRPr lang="ru-RU" sz="4000" dirty="0"/>
          </a:p>
        </p:txBody>
      </p:sp>
      <p:sp>
        <p:nvSpPr>
          <p:cNvPr id="5" name="TextBox 4"/>
          <p:cNvSpPr txBox="1"/>
          <p:nvPr/>
        </p:nvSpPr>
        <p:spPr>
          <a:xfrm>
            <a:off x="1115616" y="3212976"/>
            <a:ext cx="49885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dirty="0">
                <a:hlinkClick r:id="rId2" action="ppaction://hlinksldjump"/>
              </a:rPr>
              <a:t>а</a:t>
            </a:r>
            <a:endParaRPr lang="ru-RU" sz="4400" dirty="0"/>
          </a:p>
        </p:txBody>
      </p:sp>
      <p:sp>
        <p:nvSpPr>
          <p:cNvPr id="6" name="TextBox 5"/>
          <p:cNvSpPr txBox="1"/>
          <p:nvPr/>
        </p:nvSpPr>
        <p:spPr>
          <a:xfrm>
            <a:off x="1979712" y="3212976"/>
            <a:ext cx="50045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dirty="0">
                <a:hlinkClick r:id="rId2" action="ppaction://hlinksldjump"/>
              </a:rPr>
              <a:t>и</a:t>
            </a:r>
            <a:endParaRPr lang="ru-RU" sz="4400" dirty="0"/>
          </a:p>
        </p:txBody>
      </p:sp>
      <p:sp>
        <p:nvSpPr>
          <p:cNvPr id="7" name="TextBox 6"/>
          <p:cNvSpPr txBox="1"/>
          <p:nvPr/>
        </p:nvSpPr>
        <p:spPr>
          <a:xfrm>
            <a:off x="2987824" y="3212976"/>
            <a:ext cx="49885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dirty="0">
                <a:hlinkClick r:id="rId3" action="ppaction://hlinksldjump"/>
              </a:rPr>
              <a:t>е</a:t>
            </a:r>
            <a:endParaRPr lang="ru-RU" sz="4400" dirty="0"/>
          </a:p>
        </p:txBody>
      </p:sp>
    </p:spTree>
    <p:extLst>
      <p:ext uri="{BB962C8B-B14F-4D97-AF65-F5344CB8AC3E}">
        <p14:creationId xmlns:p14="http://schemas.microsoft.com/office/powerpoint/2010/main" xmlns="" val="549421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620688"/>
            <a:ext cx="8229600" cy="5505475"/>
          </a:xfrm>
          <a:solidFill>
            <a:srgbClr val="00B050"/>
          </a:solidFill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 </a:t>
            </a:r>
          </a:p>
          <a:p>
            <a:pPr marL="0" indent="0" algn="ctr">
              <a:buNone/>
            </a:pPr>
            <a:endParaRPr lang="ru-RU" sz="8000" dirty="0" smtClean="0"/>
          </a:p>
          <a:p>
            <a:pPr marL="0" indent="0" algn="ctr">
              <a:buNone/>
            </a:pPr>
            <a:r>
              <a:rPr lang="ru-RU" sz="8800" dirty="0" smtClean="0"/>
              <a:t>Правильно!</a:t>
            </a:r>
            <a:endParaRPr lang="ru-RU" sz="8800" dirty="0"/>
          </a:p>
        </p:txBody>
      </p:sp>
    </p:spTree>
    <p:extLst>
      <p:ext uri="{BB962C8B-B14F-4D97-AF65-F5344CB8AC3E}">
        <p14:creationId xmlns:p14="http://schemas.microsoft.com/office/powerpoint/2010/main" xmlns="" val="35022094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620688"/>
            <a:ext cx="8229600" cy="5505475"/>
          </a:xfrm>
          <a:solidFill>
            <a:srgbClr val="FF0000"/>
          </a:solidFill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 </a:t>
            </a:r>
          </a:p>
          <a:p>
            <a:pPr marL="0" indent="0" algn="ctr">
              <a:buNone/>
            </a:pPr>
            <a:endParaRPr lang="ru-RU" sz="8000" dirty="0" smtClean="0"/>
          </a:p>
          <a:p>
            <a:pPr marL="0" indent="0" algn="ctr">
              <a:buNone/>
            </a:pPr>
            <a:r>
              <a:rPr lang="ru-RU" sz="8800" dirty="0" smtClean="0"/>
              <a:t>Неправильно </a:t>
            </a:r>
            <a:endParaRPr lang="ru-RU" sz="8800" dirty="0"/>
          </a:p>
        </p:txBody>
      </p:sp>
    </p:spTree>
    <p:extLst>
      <p:ext uri="{BB962C8B-B14F-4D97-AF65-F5344CB8AC3E}">
        <p14:creationId xmlns:p14="http://schemas.microsoft.com/office/powerpoint/2010/main" xmlns="" val="18431104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476672"/>
            <a:ext cx="7772400" cy="1467594"/>
          </a:xfrm>
        </p:spPr>
        <p:txBody>
          <a:bodyPr/>
          <a:lstStyle/>
          <a:p>
            <a:r>
              <a:rPr lang="ru-RU" dirty="0" smtClean="0"/>
              <a:t>ВСТАВЬ БУКВУ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15616" y="1844824"/>
            <a:ext cx="6400800" cy="864096"/>
          </a:xfrm>
        </p:spPr>
        <p:txBody>
          <a:bodyPr>
            <a:normAutofit/>
          </a:bodyPr>
          <a:lstStyle/>
          <a:p>
            <a:pPr algn="l"/>
            <a:r>
              <a:rPr lang="ru-RU" sz="4000" dirty="0" smtClean="0"/>
              <a:t>Х . ЗЯИН</a:t>
            </a:r>
            <a:endParaRPr lang="ru-RU" sz="4000" dirty="0"/>
          </a:p>
        </p:txBody>
      </p:sp>
      <p:sp>
        <p:nvSpPr>
          <p:cNvPr id="5" name="TextBox 4"/>
          <p:cNvSpPr txBox="1"/>
          <p:nvPr/>
        </p:nvSpPr>
        <p:spPr>
          <a:xfrm>
            <a:off x="1365043" y="3212976"/>
            <a:ext cx="49885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dirty="0">
                <a:hlinkClick r:id="rId2" action="ppaction://hlinksldjump"/>
              </a:rPr>
              <a:t>а</a:t>
            </a:r>
            <a:endParaRPr lang="ru-RU" sz="4400" dirty="0"/>
          </a:p>
        </p:txBody>
      </p:sp>
      <p:sp>
        <p:nvSpPr>
          <p:cNvPr id="6" name="TextBox 5"/>
          <p:cNvSpPr txBox="1"/>
          <p:nvPr/>
        </p:nvSpPr>
        <p:spPr>
          <a:xfrm>
            <a:off x="2256928" y="3212976"/>
            <a:ext cx="49885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dirty="0" smtClean="0">
                <a:hlinkClick r:id="rId3" action="ppaction://hlinksldjump"/>
              </a:rPr>
              <a:t>о</a:t>
            </a:r>
            <a:endParaRPr lang="ru-RU" sz="4400" dirty="0"/>
          </a:p>
        </p:txBody>
      </p:sp>
      <p:sp>
        <p:nvSpPr>
          <p:cNvPr id="7" name="TextBox 6"/>
          <p:cNvSpPr txBox="1"/>
          <p:nvPr/>
        </p:nvSpPr>
        <p:spPr>
          <a:xfrm>
            <a:off x="3228060" y="3221360"/>
            <a:ext cx="49885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dirty="0" smtClean="0">
                <a:hlinkClick r:id="rId2" action="ppaction://hlinksldjump"/>
              </a:rPr>
              <a:t>е</a:t>
            </a:r>
            <a:endParaRPr lang="ru-RU" sz="4400" dirty="0"/>
          </a:p>
        </p:txBody>
      </p:sp>
    </p:spTree>
    <p:extLst>
      <p:ext uri="{BB962C8B-B14F-4D97-AF65-F5344CB8AC3E}">
        <p14:creationId xmlns:p14="http://schemas.microsoft.com/office/powerpoint/2010/main" xmlns="" val="42654802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620688"/>
            <a:ext cx="8229600" cy="5505475"/>
          </a:xfrm>
          <a:solidFill>
            <a:srgbClr val="00B050"/>
          </a:solidFill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 </a:t>
            </a:r>
          </a:p>
          <a:p>
            <a:pPr marL="0" indent="0" algn="ctr">
              <a:buNone/>
            </a:pPr>
            <a:endParaRPr lang="ru-RU" sz="8000" dirty="0" smtClean="0"/>
          </a:p>
          <a:p>
            <a:pPr marL="0" indent="0" algn="ctr">
              <a:buNone/>
            </a:pPr>
            <a:r>
              <a:rPr lang="ru-RU" sz="8800" dirty="0" smtClean="0"/>
              <a:t>Правильно!</a:t>
            </a:r>
            <a:endParaRPr lang="ru-RU" sz="8800" dirty="0"/>
          </a:p>
        </p:txBody>
      </p:sp>
      <p:sp>
        <p:nvSpPr>
          <p:cNvPr id="4" name="TextBox 3"/>
          <p:cNvSpPr txBox="1"/>
          <p:nvPr/>
        </p:nvSpPr>
        <p:spPr>
          <a:xfrm>
            <a:off x="7020272" y="5517232"/>
            <a:ext cx="9332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hlinkClick r:id="rId2" action="ppaction://hlinksldjump"/>
              </a:rPr>
              <a:t>дальше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5122614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620688"/>
            <a:ext cx="8229600" cy="5505475"/>
          </a:xfrm>
          <a:solidFill>
            <a:srgbClr val="FF0000"/>
          </a:solidFill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 </a:t>
            </a:r>
          </a:p>
          <a:p>
            <a:pPr marL="0" indent="0" algn="ctr">
              <a:buNone/>
            </a:pPr>
            <a:endParaRPr lang="ru-RU" sz="8000" dirty="0" smtClean="0"/>
          </a:p>
          <a:p>
            <a:pPr marL="0" indent="0" algn="ctr">
              <a:buNone/>
            </a:pPr>
            <a:r>
              <a:rPr lang="ru-RU" sz="8800" dirty="0" smtClean="0"/>
              <a:t>Неправильно </a:t>
            </a:r>
            <a:endParaRPr lang="ru-RU" sz="8800" dirty="0"/>
          </a:p>
        </p:txBody>
      </p:sp>
      <p:sp>
        <p:nvSpPr>
          <p:cNvPr id="4" name="TextBox 3"/>
          <p:cNvSpPr txBox="1"/>
          <p:nvPr/>
        </p:nvSpPr>
        <p:spPr>
          <a:xfrm>
            <a:off x="7092280" y="5517232"/>
            <a:ext cx="23268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err="1" smtClean="0"/>
              <a:t>дальше</a:t>
            </a:r>
            <a:r>
              <a:rPr lang="ru-RU" dirty="0" err="1" smtClean="0">
                <a:hlinkClick r:id="rId2" action="ppaction://hlinksldjump"/>
              </a:rPr>
              <a:t>ВСТАВЬ</a:t>
            </a:r>
            <a:r>
              <a:rPr lang="ru-RU" smtClean="0">
                <a:hlinkClick r:id="rId2" action="ppaction://hlinksldjump"/>
              </a:rPr>
              <a:t> БУКВУ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233563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476672"/>
            <a:ext cx="7772400" cy="1467594"/>
          </a:xfrm>
        </p:spPr>
        <p:txBody>
          <a:bodyPr/>
          <a:lstStyle/>
          <a:p>
            <a:r>
              <a:rPr lang="ru-RU" dirty="0" smtClean="0"/>
              <a:t>ВСТАВЬ БУКВУ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15616" y="1844824"/>
            <a:ext cx="6400800" cy="864096"/>
          </a:xfrm>
        </p:spPr>
        <p:txBody>
          <a:bodyPr>
            <a:normAutofit/>
          </a:bodyPr>
          <a:lstStyle/>
          <a:p>
            <a:pPr algn="l"/>
            <a:r>
              <a:rPr lang="ru-RU" sz="4000" dirty="0" smtClean="0"/>
              <a:t>ж . </a:t>
            </a:r>
            <a:r>
              <a:rPr lang="ru-RU" sz="4000" dirty="0" err="1" smtClean="0"/>
              <a:t>лтый</a:t>
            </a:r>
            <a:endParaRPr lang="ru-RU" sz="4000" dirty="0"/>
          </a:p>
        </p:txBody>
      </p:sp>
      <p:sp>
        <p:nvSpPr>
          <p:cNvPr id="5" name="TextBox 4"/>
          <p:cNvSpPr txBox="1"/>
          <p:nvPr/>
        </p:nvSpPr>
        <p:spPr>
          <a:xfrm>
            <a:off x="1115616" y="3212976"/>
            <a:ext cx="49885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dirty="0">
                <a:hlinkClick r:id="rId2" action="ppaction://hlinksldjump"/>
              </a:rPr>
              <a:t>ё</a:t>
            </a:r>
            <a:endParaRPr lang="ru-RU" sz="4400" dirty="0"/>
          </a:p>
        </p:txBody>
      </p:sp>
      <p:sp>
        <p:nvSpPr>
          <p:cNvPr id="6" name="TextBox 5"/>
          <p:cNvSpPr txBox="1"/>
          <p:nvPr/>
        </p:nvSpPr>
        <p:spPr>
          <a:xfrm>
            <a:off x="1979712" y="3212976"/>
            <a:ext cx="49885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dirty="0" smtClean="0">
                <a:hlinkClick r:id="rId3" action="ppaction://hlinksldjump"/>
              </a:rPr>
              <a:t>о</a:t>
            </a:r>
            <a:endParaRPr lang="ru-RU" sz="4400" dirty="0"/>
          </a:p>
        </p:txBody>
      </p:sp>
      <p:sp>
        <p:nvSpPr>
          <p:cNvPr id="7" name="TextBox 6"/>
          <p:cNvSpPr txBox="1"/>
          <p:nvPr/>
        </p:nvSpPr>
        <p:spPr>
          <a:xfrm>
            <a:off x="2928549" y="3212976"/>
            <a:ext cx="50045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dirty="0">
                <a:hlinkClick r:id="rId3" action="ppaction://hlinksldjump"/>
              </a:rPr>
              <a:t>и</a:t>
            </a:r>
            <a:endParaRPr lang="ru-RU" sz="4400" dirty="0"/>
          </a:p>
        </p:txBody>
      </p:sp>
    </p:spTree>
    <p:extLst>
      <p:ext uri="{BB962C8B-B14F-4D97-AF65-F5344CB8AC3E}">
        <p14:creationId xmlns:p14="http://schemas.microsoft.com/office/powerpoint/2010/main" xmlns="" val="31406105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620688"/>
            <a:ext cx="8229600" cy="5505475"/>
          </a:xfrm>
          <a:solidFill>
            <a:srgbClr val="00B050"/>
          </a:solidFill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 </a:t>
            </a:r>
          </a:p>
          <a:p>
            <a:pPr marL="0" indent="0" algn="ctr">
              <a:buNone/>
            </a:pPr>
            <a:endParaRPr lang="ru-RU" sz="8000" dirty="0" smtClean="0"/>
          </a:p>
          <a:p>
            <a:pPr marL="0" indent="0" algn="ctr">
              <a:buNone/>
            </a:pPr>
            <a:r>
              <a:rPr lang="ru-RU" sz="8800" dirty="0" smtClean="0"/>
              <a:t>Правильно!</a:t>
            </a:r>
            <a:endParaRPr lang="ru-RU" sz="8800" dirty="0"/>
          </a:p>
        </p:txBody>
      </p:sp>
      <p:sp>
        <p:nvSpPr>
          <p:cNvPr id="4" name="TextBox 3"/>
          <p:cNvSpPr txBox="1"/>
          <p:nvPr/>
        </p:nvSpPr>
        <p:spPr>
          <a:xfrm>
            <a:off x="7020272" y="5517232"/>
            <a:ext cx="9332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hlinkClick r:id="rId2" action="ppaction://hlinksldjump"/>
              </a:rPr>
              <a:t>дальше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484180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620688"/>
            <a:ext cx="8229600" cy="5505475"/>
          </a:xfrm>
          <a:solidFill>
            <a:srgbClr val="FF0000"/>
          </a:solidFill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 </a:t>
            </a:r>
          </a:p>
          <a:p>
            <a:pPr marL="0" indent="0" algn="ctr">
              <a:buNone/>
            </a:pPr>
            <a:endParaRPr lang="ru-RU" sz="8000" dirty="0" smtClean="0"/>
          </a:p>
          <a:p>
            <a:pPr marL="0" indent="0" algn="ctr">
              <a:buNone/>
            </a:pPr>
            <a:r>
              <a:rPr lang="ru-RU" sz="8800" dirty="0" smtClean="0"/>
              <a:t>Неправильно </a:t>
            </a:r>
            <a:endParaRPr lang="ru-RU" sz="8800" dirty="0"/>
          </a:p>
        </p:txBody>
      </p:sp>
      <p:sp>
        <p:nvSpPr>
          <p:cNvPr id="5" name="TextBox 4"/>
          <p:cNvSpPr txBox="1"/>
          <p:nvPr/>
        </p:nvSpPr>
        <p:spPr>
          <a:xfrm>
            <a:off x="7236296" y="5517232"/>
            <a:ext cx="9332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hlinkClick r:id="rId2" action="ppaction://hlinksldjump"/>
              </a:rPr>
              <a:t>дальше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17744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476672"/>
            <a:ext cx="7772400" cy="1467594"/>
          </a:xfrm>
        </p:spPr>
        <p:txBody>
          <a:bodyPr/>
          <a:lstStyle/>
          <a:p>
            <a:r>
              <a:rPr lang="ru-RU" dirty="0" smtClean="0"/>
              <a:t>ВСТАВЬ БУКВУ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15616" y="1844824"/>
            <a:ext cx="6400800" cy="864096"/>
          </a:xfrm>
        </p:spPr>
        <p:txBody>
          <a:bodyPr>
            <a:normAutofit/>
          </a:bodyPr>
          <a:lstStyle/>
          <a:p>
            <a:pPr algn="l"/>
            <a:r>
              <a:rPr lang="ru-RU" sz="4000" dirty="0" smtClean="0"/>
              <a:t>Д . </a:t>
            </a:r>
            <a:r>
              <a:rPr lang="ru-RU" sz="4000" dirty="0" err="1" smtClean="0"/>
              <a:t>ска</a:t>
            </a:r>
            <a:endParaRPr lang="ru-RU" sz="4000" dirty="0"/>
          </a:p>
        </p:txBody>
      </p:sp>
      <p:sp>
        <p:nvSpPr>
          <p:cNvPr id="5" name="TextBox 4"/>
          <p:cNvSpPr txBox="1"/>
          <p:nvPr/>
        </p:nvSpPr>
        <p:spPr>
          <a:xfrm>
            <a:off x="1115616" y="3212976"/>
            <a:ext cx="49885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dirty="0">
                <a:hlinkClick r:id="rId2" action="ppaction://hlinksldjump"/>
              </a:rPr>
              <a:t>а</a:t>
            </a:r>
            <a:endParaRPr lang="ru-RU" sz="4400" dirty="0"/>
          </a:p>
        </p:txBody>
      </p:sp>
      <p:sp>
        <p:nvSpPr>
          <p:cNvPr id="6" name="TextBox 5"/>
          <p:cNvSpPr txBox="1"/>
          <p:nvPr/>
        </p:nvSpPr>
        <p:spPr>
          <a:xfrm>
            <a:off x="1979712" y="3212976"/>
            <a:ext cx="49885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dirty="0" smtClean="0">
                <a:hlinkClick r:id="rId3" action="ppaction://hlinksldjump"/>
              </a:rPr>
              <a:t>о</a:t>
            </a:r>
            <a:endParaRPr lang="ru-RU" sz="4400" dirty="0"/>
          </a:p>
        </p:txBody>
      </p:sp>
      <p:sp>
        <p:nvSpPr>
          <p:cNvPr id="7" name="TextBox 6"/>
          <p:cNvSpPr txBox="1"/>
          <p:nvPr/>
        </p:nvSpPr>
        <p:spPr>
          <a:xfrm>
            <a:off x="2987824" y="3229663"/>
            <a:ext cx="50045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dirty="0">
                <a:hlinkClick r:id="rId2" action="ppaction://hlinksldjump"/>
              </a:rPr>
              <a:t>и</a:t>
            </a:r>
            <a:endParaRPr lang="ru-RU" sz="4400" dirty="0"/>
          </a:p>
        </p:txBody>
      </p:sp>
    </p:spTree>
    <p:extLst>
      <p:ext uri="{BB962C8B-B14F-4D97-AF65-F5344CB8AC3E}">
        <p14:creationId xmlns:p14="http://schemas.microsoft.com/office/powerpoint/2010/main" xmlns="" val="8893786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620688"/>
            <a:ext cx="8229600" cy="5505475"/>
          </a:xfrm>
          <a:solidFill>
            <a:srgbClr val="00B050"/>
          </a:solidFill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 </a:t>
            </a:r>
          </a:p>
          <a:p>
            <a:pPr marL="0" indent="0" algn="ctr">
              <a:buNone/>
            </a:pPr>
            <a:endParaRPr lang="ru-RU" sz="8000" dirty="0" smtClean="0"/>
          </a:p>
          <a:p>
            <a:pPr marL="0" indent="0" algn="ctr">
              <a:buNone/>
            </a:pPr>
            <a:r>
              <a:rPr lang="ru-RU" sz="8800" dirty="0" smtClean="0"/>
              <a:t>Правильно!</a:t>
            </a:r>
            <a:endParaRPr lang="ru-RU" sz="8800" dirty="0"/>
          </a:p>
        </p:txBody>
      </p:sp>
      <p:sp>
        <p:nvSpPr>
          <p:cNvPr id="4" name="TextBox 3"/>
          <p:cNvSpPr txBox="1"/>
          <p:nvPr/>
        </p:nvSpPr>
        <p:spPr>
          <a:xfrm>
            <a:off x="7020272" y="5517232"/>
            <a:ext cx="9332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hlinkClick r:id="rId2" action="ppaction://hlinksldjump"/>
              </a:rPr>
              <a:t>дальше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5565829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Кнопка">
  <a:themeElements>
    <a:clrScheme name="Кнопка">
      <a:dk1>
        <a:sysClr val="windowText" lastClr="000000"/>
      </a:dk1>
      <a:lt1>
        <a:sysClr val="window" lastClr="FFFFFF"/>
      </a:lt1>
      <a:dk2>
        <a:srgbClr val="465E9C"/>
      </a:dk2>
      <a:lt2>
        <a:srgbClr val="CCDDEA"/>
      </a:lt2>
      <a:accent1>
        <a:srgbClr val="FDA023"/>
      </a:accent1>
      <a:accent2>
        <a:srgbClr val="AA2B1E"/>
      </a:accent2>
      <a:accent3>
        <a:srgbClr val="71685C"/>
      </a:accent3>
      <a:accent4>
        <a:srgbClr val="64A73B"/>
      </a:accent4>
      <a:accent5>
        <a:srgbClr val="EB5605"/>
      </a:accent5>
      <a:accent6>
        <a:srgbClr val="B9CA1A"/>
      </a:accent6>
      <a:hlink>
        <a:srgbClr val="D83E2C"/>
      </a:hlink>
      <a:folHlink>
        <a:srgbClr val="ED7D27"/>
      </a:folHlink>
    </a:clrScheme>
    <a:fontScheme name="Кнопка">
      <a:majorFont>
        <a:latin typeface="Constantia"/>
        <a:ea typeface=""/>
        <a:cs typeface=""/>
        <a:font script="Jpan" typeface="HGS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Grek" typeface="Arial"/>
        <a:font script="Cyrl" typeface="Arial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Кнопка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  <a:lumMod val="100000"/>
              </a:schemeClr>
            </a:gs>
            <a:gs pos="40000">
              <a:schemeClr val="phClr">
                <a:tint val="60000"/>
                <a:satMod val="130000"/>
                <a:lumMod val="100000"/>
              </a:schemeClr>
            </a:gs>
            <a:gs pos="100000">
              <a:schemeClr val="phClr">
                <a:tint val="96000"/>
                <a:lumMod val="108000"/>
              </a:schemeClr>
            </a:gs>
          </a:gsLst>
          <a:lin ang="5400000" scaled="0"/>
        </a:gradFill>
        <a:gradFill rotWithShape="1">
          <a:gsLst>
            <a:gs pos="0">
              <a:schemeClr val="phClr"/>
            </a:gs>
            <a:gs pos="100000">
              <a:schemeClr val="phClr">
                <a:shade val="76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80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38100" dir="4800000" sx="98000" sy="98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38100" dist="38100" dir="4800000" sx="96000" sy="96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3240000"/>
            </a:lightRig>
          </a:scene3d>
          <a:sp3d>
            <a:bevelT w="28575" h="28575"/>
          </a:sp3d>
        </a:effectStyle>
      </a:effectStyleLst>
      <a:bgFillStyleLst>
        <a:solidFill>
          <a:schemeClr val="phClr">
            <a:tint val="93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shade val="80000"/>
                <a:satMod val="140000"/>
                <a:lumMod val="50000"/>
              </a:schemeClr>
              <a:schemeClr val="phClr">
                <a:tint val="95000"/>
                <a:satMod val="180000"/>
                <a:lumMod val="160000"/>
              </a:schemeClr>
            </a:duotone>
          </a:blip>
          <a:stretch/>
        </a:blipFill>
        <a:blipFill rotWithShape="1">
          <a:blip xmlns:r="http://schemas.openxmlformats.org/officeDocument/2006/relationships" r:embed="rId2">
            <a:duotone>
              <a:schemeClr val="phClr">
                <a:tint val="98000"/>
                <a:shade val="90000"/>
                <a:satMod val="120000"/>
                <a:lumMod val="54000"/>
              </a:schemeClr>
              <a:schemeClr val="phClr">
                <a:tint val="80000"/>
                <a:satMod val="160000"/>
                <a:lumMod val="14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Pushpin</Template>
  <TotalTime>26</TotalTime>
  <Words>111</Words>
  <Application>Microsoft Office PowerPoint</Application>
  <PresentationFormat>Экран (4:3)</PresentationFormat>
  <Paragraphs>87</Paragraphs>
  <Slides>19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Кнопка</vt:lpstr>
      <vt:lpstr>Внеклассное мероприятие в начальной  школе</vt:lpstr>
      <vt:lpstr>ВСТАВЬ БУКВУ</vt:lpstr>
      <vt:lpstr>Слайд 3</vt:lpstr>
      <vt:lpstr>Слайд 4</vt:lpstr>
      <vt:lpstr>ВСТАВЬ БУКВУ</vt:lpstr>
      <vt:lpstr>Слайд 6</vt:lpstr>
      <vt:lpstr>Слайд 7</vt:lpstr>
      <vt:lpstr>ВСТАВЬ БУКВУ</vt:lpstr>
      <vt:lpstr>Слайд 9</vt:lpstr>
      <vt:lpstr>Слайд 10</vt:lpstr>
      <vt:lpstr>ВСТАВЬ БУКВУ</vt:lpstr>
      <vt:lpstr>Слайд 12</vt:lpstr>
      <vt:lpstr>Слайд 13</vt:lpstr>
      <vt:lpstr>ВСТАВЬ БУКВУ</vt:lpstr>
      <vt:lpstr>Слайд 15</vt:lpstr>
      <vt:lpstr>Слайд 16</vt:lpstr>
      <vt:lpstr>ВСТАВЬ БУКВУ</vt:lpstr>
      <vt:lpstr>Слайд 18</vt:lpstr>
      <vt:lpstr>Слайд 19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ВСТАВЬ БУКВУ</dc:title>
  <dc:creator>пк</dc:creator>
  <cp:lastModifiedBy>User</cp:lastModifiedBy>
  <cp:revision>4</cp:revision>
  <dcterms:created xsi:type="dcterms:W3CDTF">2013-11-17T12:45:31Z</dcterms:created>
  <dcterms:modified xsi:type="dcterms:W3CDTF">2013-11-18T09:12:56Z</dcterms:modified>
</cp:coreProperties>
</file>